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56" r:id="rId5"/>
    <p:sldId id="257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347A"/>
    <a:srgbClr val="7F3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0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6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7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1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7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7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7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D70C-BAA0-49A7-B935-5F20BFE05E2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E6D2-9514-4B13-BB5B-449B467D2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3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8890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1"/>
          <a:stretch/>
        </p:blipFill>
        <p:spPr>
          <a:xfrm>
            <a:off x="1015139" y="1"/>
            <a:ext cx="6902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7" b="9476"/>
          <a:stretch/>
        </p:blipFill>
        <p:spPr>
          <a:xfrm>
            <a:off x="921181" y="0"/>
            <a:ext cx="740818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4" y="365791"/>
            <a:ext cx="2934000" cy="29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3351332"/>
            <a:ext cx="2934000" cy="29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0" y="3352505"/>
            <a:ext cx="2934000" cy="29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4" y="3351332"/>
            <a:ext cx="2934000" cy="29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" y="365791"/>
            <a:ext cx="2934000" cy="29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0" y="365791"/>
            <a:ext cx="2934000" cy="2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4" y="356133"/>
            <a:ext cx="2934000" cy="293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6" y="3360332"/>
            <a:ext cx="2916000" cy="291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99" y="3351332"/>
            <a:ext cx="2934000" cy="293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44" y="3351332"/>
            <a:ext cx="2934000" cy="29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6" y="356133"/>
            <a:ext cx="2934000" cy="29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99" y="356133"/>
            <a:ext cx="2934000" cy="2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2335210"/>
            <a:ext cx="1060947" cy="106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3474565"/>
            <a:ext cx="1060947" cy="106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4613920"/>
            <a:ext cx="1060947" cy="1060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5753275"/>
            <a:ext cx="1060947" cy="1060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" y="55308"/>
            <a:ext cx="1060946" cy="1060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" y="1195855"/>
            <a:ext cx="1060947" cy="106094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62527" y="387936"/>
            <a:ext cx="7446341" cy="643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1: </a:t>
            </a:r>
            <a:b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does your church do that has worked really well within this area. </a:t>
            </a:r>
            <a:b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resources did you use for this?</a:t>
            </a:r>
            <a:br>
              <a:rPr kumimoji="0" lang="en-GB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2:</a:t>
            </a:r>
            <a:b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have been the challenges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faced in seeking to develop mission and ministry in this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area?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to address these in the future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alt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 </a:t>
            </a:r>
            <a: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</a:t>
            </a:r>
            <a:br>
              <a:rPr lang="en-GB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are you going to do in your church in the next 6 months to further develop mission and ministry in this area? </a:t>
            </a:r>
            <a:r>
              <a:rPr lang="en-GB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GB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might you need to make this happen?</a:t>
            </a:r>
            <a:endParaRPr lang="en-GB" alt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157905" y="11849912"/>
            <a:ext cx="5545455" cy="0"/>
          </a:xfrm>
          <a:prstGeom prst="line">
            <a:avLst/>
          </a:prstGeom>
          <a:ln w="9525">
            <a:solidFill>
              <a:srgbClr val="A414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6" y="185979"/>
            <a:ext cx="9148996" cy="6470542"/>
          </a:xfrm>
        </p:spPr>
      </p:pic>
    </p:spTree>
    <p:extLst>
      <p:ext uri="{BB962C8B-B14F-4D97-AF65-F5344CB8AC3E}">
        <p14:creationId xmlns:p14="http://schemas.microsoft.com/office/powerpoint/2010/main" val="29200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B3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/>
        </p:blipFill>
        <p:spPr>
          <a:xfrm>
            <a:off x="976392" y="284667"/>
            <a:ext cx="7346198" cy="65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Priddy</dc:creator>
  <cp:lastModifiedBy>Chris Priddy</cp:lastModifiedBy>
  <cp:revision>4</cp:revision>
  <dcterms:created xsi:type="dcterms:W3CDTF">2018-05-03T13:04:52Z</dcterms:created>
  <dcterms:modified xsi:type="dcterms:W3CDTF">2018-05-04T09:36:27Z</dcterms:modified>
</cp:coreProperties>
</file>